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493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735763" cy="9866313"/>
  <p:defaultTextStyle>
    <a:defPPr rtl="0">
      <a:defRPr lang="tr-T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Yazar" initials="A" lastIdx="0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89" autoAdjust="0"/>
  </p:normalViewPr>
  <p:slideViewPr>
    <p:cSldViewPr snapToGrid="0">
      <p:cViewPr varScale="1">
        <p:scale>
          <a:sx n="108" d="100"/>
          <a:sy n="108" d="100"/>
        </p:scale>
        <p:origin x="6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EB6F786D-919B-4EF5-BD44-C01ABFF51C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/>
          </a:p>
        </p:txBody>
      </p:sp>
      <p:sp>
        <p:nvSpPr>
          <p:cNvPr id="3" name="Tarih Yer Tutucusu 2">
            <a:extLst>
              <a:ext uri="{FF2B5EF4-FFF2-40B4-BE49-F238E27FC236}">
                <a16:creationId xmlns:a16="http://schemas.microsoft.com/office/drawing/2014/main" id="{7C3CE706-A491-407B-8A3C-1E1B38E3BE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B0BCF82-A545-411C-8919-97756C14A35B}" type="datetime1">
              <a:rPr lang="tr-TR" smtClean="0"/>
              <a:t>7.03.2023</a:t>
            </a:fld>
            <a:endParaRPr lang="tr-TR" dirty="0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9EB2EC7-06AC-483D-9F0F-8513034635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7165677-A8C6-4167-BD6B-72F4BE86DE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D49346E-4525-4E9D-8817-A0F329044F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8088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noProof="0"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A059E-897C-4E93-9C70-BD298FD7814F}" type="datetime1">
              <a:rPr lang="tr-TR" smtClean="0"/>
              <a:pPr/>
              <a:t>7.03.2023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r-TR" noProof="0"/>
          </a:p>
        </p:txBody>
      </p:sp>
      <p:sp>
        <p:nvSpPr>
          <p:cNvPr id="5" name="Notlar Yer Tutucusu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noProof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A180B81-AA4E-4B75-A7A4-FD12E7A9A81B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2516289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lar Yer Tutucusu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A180B81-AA4E-4B75-A7A4-FD12E7A9A81B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3675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tr-TR" noProof="0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 hasCustomPrompt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pPr rtl="0"/>
            <a:r>
              <a:rPr lang="tr-TR" noProof="0"/>
              <a:t>Asıl alt başlık stilini düzenlemek için tıklatın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fld id="{74929172-4BF7-429F-BA25-7E9D1A4215EE}" type="datetimeFigureOut">
              <a:rPr lang="tr-TR" noProof="0" smtClean="0"/>
              <a:t>7.03.2023</a:t>
            </a:fld>
            <a:endParaRPr lang="tr-TR" noProof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tr-TR" noProof="0" smtClean="0"/>
              <a:t>‹#›</a:t>
            </a:fld>
            <a:endParaRPr lang="tr-TR" noProof="0"/>
          </a:p>
        </p:txBody>
      </p:sp>
      <p:cxnSp>
        <p:nvCxnSpPr>
          <p:cNvPr id="13" name="Düz Bağlayıcı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ikdörtgen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09596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tr-TR" noProof="0"/>
              <a:t>Asıl metin stillerini düzenlemek için tıklatın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929172-4BF7-429F-BA25-7E9D1A4215EE}" type="datetimeFigureOut">
              <a:rPr lang="tr-TR" noProof="0" smtClean="0"/>
              <a:t>7.03.2023</a:t>
            </a:fld>
            <a:endParaRPr lang="tr-TR" noProof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363697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 rtlCol="0"/>
          <a:lstStyle/>
          <a:p>
            <a:pPr rtl="0"/>
            <a:r>
              <a:rPr lang="tr-TR" noProof="0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 rtlCol="0"/>
          <a:lstStyle/>
          <a:p>
            <a:pPr lvl="0" rtl="0"/>
            <a:r>
              <a:rPr lang="tr-TR" noProof="0"/>
              <a:t>Asıl metin stillerini düzenlemek için tıklatın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929172-4BF7-429F-BA25-7E9D1A4215EE}" type="datetimeFigureOut">
              <a:rPr lang="tr-TR" noProof="0" smtClean="0"/>
              <a:t>7.03.2023</a:t>
            </a:fld>
            <a:endParaRPr lang="tr-TR" noProof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tr-TR" noProof="0" smtClean="0"/>
              <a:t>‹#›</a:t>
            </a:fld>
            <a:endParaRPr lang="tr-TR" noProof="0"/>
          </a:p>
        </p:txBody>
      </p:sp>
      <p:cxnSp>
        <p:nvCxnSpPr>
          <p:cNvPr id="7" name="Düz Bağlayıcı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1571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tr-TR" noProof="0"/>
              <a:t>Asıl metin stillerini düzenlemek için tıklatın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929172-4BF7-429F-BA25-7E9D1A4215EE}" type="datetimeFigureOut">
              <a:rPr lang="tr-TR" noProof="0" smtClean="0"/>
              <a:t>7.03.2023</a:t>
            </a:fld>
            <a:endParaRPr lang="tr-TR" noProof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188002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b="1" spc="200" baseline="0"/>
            </a:lvl1pPr>
          </a:lstStyle>
          <a:p>
            <a:pPr rtl="0"/>
            <a:r>
              <a:rPr lang="tr-TR" noProof="0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929172-4BF7-429F-BA25-7E9D1A4215EE}" type="datetimeFigureOut">
              <a:rPr lang="tr-TR" noProof="0" smtClean="0"/>
              <a:t>7.03.2023</a:t>
            </a:fld>
            <a:endParaRPr lang="tr-TR" noProof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tr-TR" noProof="0" smtClean="0"/>
              <a:t>‹#›</a:t>
            </a:fld>
            <a:endParaRPr lang="tr-TR" noProof="0"/>
          </a:p>
        </p:txBody>
      </p:sp>
      <p:cxnSp>
        <p:nvCxnSpPr>
          <p:cNvPr id="12" name="Düz Bağlayıcı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ikdörtgen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38330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 rtlCol="0"/>
          <a:lstStyle/>
          <a:p>
            <a:pPr lvl="0" rtl="0"/>
            <a:r>
              <a:rPr lang="tr-TR" noProof="0"/>
              <a:t>Asıl metin stillerini düzenlemek için tıklatın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 rtlCol="0"/>
          <a:lstStyle/>
          <a:p>
            <a:pPr lvl="0" rtl="0"/>
            <a:r>
              <a:rPr lang="tr-TR" noProof="0"/>
              <a:t>Asıl metin stillerini düzenlemek için tıklatın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929172-4BF7-429F-BA25-7E9D1A4215EE}" type="datetimeFigureOut">
              <a:rPr lang="tr-TR" noProof="0" smtClean="0"/>
              <a:t>7.03.2023</a:t>
            </a:fld>
            <a:endParaRPr lang="tr-TR" noProof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45805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şlık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rtlCol="0"/>
          <a:lstStyle/>
          <a:p>
            <a:pPr lvl="0" rtl="0"/>
            <a:r>
              <a:rPr lang="tr-TR" noProof="0"/>
              <a:t>Asıl metin stillerini düzenlemek için tıklatın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noProof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 rtlCol="0"/>
          <a:lstStyle/>
          <a:p>
            <a:pPr lvl="0" rtl="0"/>
            <a:r>
              <a:rPr lang="tr-TR" noProof="0"/>
              <a:t>Asıl metin stillerini düzenlemek için tıklatın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929172-4BF7-429F-BA25-7E9D1A4215EE}" type="datetimeFigureOut">
              <a:rPr lang="tr-TR" noProof="0" smtClean="0"/>
              <a:t>7.03.2023</a:t>
            </a:fld>
            <a:endParaRPr lang="tr-TR" noProof="0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85274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 için tıklatın</a:t>
            </a:r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929172-4BF7-429F-BA25-7E9D1A4215EE}" type="datetimeFigureOut">
              <a:rPr lang="tr-TR" noProof="0" smtClean="0"/>
              <a:t>7.03.2023</a:t>
            </a:fld>
            <a:endParaRPr lang="tr-TR" noProof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3570867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929172-4BF7-429F-BA25-7E9D1A4215EE}" type="datetimeFigureOut">
              <a:rPr lang="tr-TR" noProof="0" smtClean="0"/>
              <a:t>7.03.2023</a:t>
            </a:fld>
            <a:endParaRPr lang="tr-TR" noProof="0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22258246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 rtlCol="0"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pPr rtl="0"/>
            <a:r>
              <a:rPr lang="tr-TR" noProof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 rtlCol="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929172-4BF7-429F-BA25-7E9D1A4215EE}" type="datetimeFigureOut">
              <a:rPr lang="tr-TR" noProof="0" smtClean="0"/>
              <a:t>7.03.2023</a:t>
            </a:fld>
            <a:endParaRPr lang="tr-TR" noProof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tr-TR" noProof="0" smtClean="0"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20696370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Resim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tr-TR" noProof="0"/>
              <a:t>Asıl başlık stili için tıklatın</a:t>
            </a:r>
          </a:p>
        </p:txBody>
      </p:sp>
      <p:sp>
        <p:nvSpPr>
          <p:cNvPr id="3" name="Resim Yer Tutucusu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tr-TR" noProof="0"/>
              <a:t>Resim eklemek için simgeyi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929172-4BF7-429F-BA25-7E9D1A4215EE}" type="datetimeFigureOut">
              <a:rPr lang="tr-TR" noProof="0" smtClean="0"/>
              <a:t>7.03.2023</a:t>
            </a:fld>
            <a:endParaRPr lang="tr-TR" noProof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tr-TR" noProof="0" smtClean="0"/>
              <a:t>‹#›</a:t>
            </a:fld>
            <a:endParaRPr lang="tr-TR" noProof="0"/>
          </a:p>
        </p:txBody>
      </p:sp>
      <p:cxnSp>
        <p:nvCxnSpPr>
          <p:cNvPr id="8" name="Düz Bağlayıcı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94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tr-TR" noProof="0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74929172-4BF7-429F-BA25-7E9D1A4215EE}" type="datetimeFigureOut">
              <a:rPr lang="tr-TR" noProof="0" smtClean="0"/>
              <a:pPr/>
              <a:t>7.03.2023</a:t>
            </a:fld>
            <a:endParaRPr lang="tr-TR" b="1" noProof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tr-TR" b="1" noProof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7966EA62-41C5-4F9A-A915-5B0BC739C923}" type="slidenum">
              <a:rPr lang="tr-TR" noProof="0" smtClean="0"/>
              <a:pPr/>
              <a:t>‹#›</a:t>
            </a:fld>
            <a:endParaRPr lang="tr-TR" b="1" noProof="0"/>
          </a:p>
        </p:txBody>
      </p:sp>
      <p:cxnSp>
        <p:nvCxnSpPr>
          <p:cNvPr id="8" name="Düz Bağlayıcı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06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4" r:id="rId1"/>
    <p:sldLayoutId id="2147484495" r:id="rId2"/>
    <p:sldLayoutId id="2147484496" r:id="rId3"/>
    <p:sldLayoutId id="2147484497" r:id="rId4"/>
    <p:sldLayoutId id="2147484498" r:id="rId5"/>
    <p:sldLayoutId id="2147484499" r:id="rId6"/>
    <p:sldLayoutId id="2147484500" r:id="rId7"/>
    <p:sldLayoutId id="2147484501" r:id="rId8"/>
    <p:sldLayoutId id="2147484502" r:id="rId9"/>
    <p:sldLayoutId id="2147484503" r:id="rId10"/>
    <p:sldLayoutId id="214748450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b="1" kern="1200" cap="all" spc="100" baseline="0">
          <a:solidFill>
            <a:schemeClr val="tx1">
              <a:lumMod val="95000"/>
              <a:lumOff val="5000"/>
            </a:schemeClr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Bağlayıcı: Dirsek 35">
            <a:extLst>
              <a:ext uri="{FF2B5EF4-FFF2-40B4-BE49-F238E27FC236}">
                <a16:creationId xmlns:a16="http://schemas.microsoft.com/office/drawing/2014/main" id="{1DE0112F-791B-49A1-8CD8-15FA7DC6F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5400000">
            <a:off x="5296745" y="156596"/>
            <a:ext cx="1202012" cy="3223223"/>
          </a:xfrm>
          <a:prstGeom prst="bentConnector3">
            <a:avLst>
              <a:gd name="adj1" fmla="val 50000"/>
            </a:avLst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Bağlayıcı: Dirsek 48">
            <a:extLst>
              <a:ext uri="{FF2B5EF4-FFF2-40B4-BE49-F238E27FC236}">
                <a16:creationId xmlns:a16="http://schemas.microsoft.com/office/drawing/2014/main" id="{88C5FB59-79BD-402C-B020-CAA59D615C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16200000" flipH="1">
            <a:off x="8262412" y="146745"/>
            <a:ext cx="1389834" cy="3242770"/>
          </a:xfrm>
          <a:prstGeom prst="bentConnector3">
            <a:avLst>
              <a:gd name="adj1" fmla="val 50000"/>
            </a:avLst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ikdörtgen 18" descr="Hiyerarşi Düzey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5079700" y="94134"/>
            <a:ext cx="5124986" cy="425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tr-TR" sz="1200" b="1" dirty="0">
                <a:latin typeface="Calibri" panose="020F0502020204030204" pitchFamily="34" charset="0"/>
                <a:cs typeface="Calibri" panose="020F0502020204030204" pitchFamily="34" charset="0"/>
              </a:rPr>
              <a:t>REKTÖR</a:t>
            </a:r>
            <a:endParaRPr lang="tr-TR" sz="1200" b="0" kern="1200" dirty="0">
              <a:latin typeface="Calibri" panose="020F0502020204030204" pitchFamily="34" charset="0"/>
            </a:endParaRPr>
          </a:p>
        </p:txBody>
      </p:sp>
      <p:sp>
        <p:nvSpPr>
          <p:cNvPr id="32" name="Dikdörtgen 31" descr="Hiyerarşi Alt Düzeyi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6665507" y="647782"/>
            <a:ext cx="1875245" cy="425431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tr-TR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REKTÖR YARDIMCISI</a:t>
            </a:r>
            <a:br>
              <a:rPr lang="tr-TR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1200" dirty="0">
                <a:solidFill>
                  <a:prstClr val="black"/>
                </a:solidFill>
                <a:latin typeface="Calibri" panose="020F0502020204030204" pitchFamily="34" charset="0"/>
              </a:rPr>
              <a:t>Dış İlişkilerden Sorumlu</a:t>
            </a:r>
            <a:endParaRPr lang="tr-TR" sz="1200" b="0" kern="1200" dirty="0">
              <a:solidFill>
                <a:prstClr val="black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0" name="Dikdörtgen 19" descr="Hiyerarşi Düzey 2 Öğe 1">
            <a:extLst>
              <a:ext uri="{FF2B5EF4-FFF2-40B4-BE49-F238E27FC236}">
                <a16:creationId xmlns:a16="http://schemas.microsoft.com/office/drawing/2014/main" id="{E27E376D-AE9F-46B0-AA66-A3D22FC5623A}"/>
              </a:ext>
            </a:extLst>
          </p:cNvPr>
          <p:cNvSpPr/>
          <p:nvPr/>
        </p:nvSpPr>
        <p:spPr>
          <a:xfrm>
            <a:off x="3727513" y="1825169"/>
            <a:ext cx="1420568" cy="900000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tr-TR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KURUM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tr-TR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BAZLI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tr-TR" sz="1200" b="0" kern="1200" dirty="0">
              <a:solidFill>
                <a:prstClr val="black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2" name="Dikdörtgen 21" descr="Hiyerarşi Düzey 2 Öğe 2">
            <a:extLst>
              <a:ext uri="{FF2B5EF4-FFF2-40B4-BE49-F238E27FC236}">
                <a16:creationId xmlns:a16="http://schemas.microsoft.com/office/drawing/2014/main" id="{FAC2903E-5B1B-456C-94C2-FC7E867D4F53}"/>
              </a:ext>
            </a:extLst>
          </p:cNvPr>
          <p:cNvSpPr/>
          <p:nvPr/>
        </p:nvSpPr>
        <p:spPr>
          <a:xfrm>
            <a:off x="6828410" y="1825169"/>
            <a:ext cx="1188000" cy="900000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tr-TR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BİRİM 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tr-TR" sz="1200" b="1" kern="1200" dirty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BAZLI</a:t>
            </a:r>
            <a:endParaRPr lang="tr-TR" sz="1200" b="0" kern="1200" dirty="0">
              <a:solidFill>
                <a:prstClr val="black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3" name="Dikdörtgen 32" descr="Hiyerarşi Düzey 3 Öğe 2">
            <a:extLst>
              <a:ext uri="{FF2B5EF4-FFF2-40B4-BE49-F238E27FC236}">
                <a16:creationId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6895568" y="2932906"/>
            <a:ext cx="1188000" cy="705194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Fakülte/Enstitü/</a:t>
            </a:r>
            <a:r>
              <a:rPr lang="tr-TR" sz="12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Myo</a:t>
            </a:r>
            <a:r>
              <a:rPr lang="tr-TR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2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Erasmus</a:t>
            </a:r>
            <a:r>
              <a:rPr lang="tr-TR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Temsilcileri</a:t>
            </a:r>
            <a:endParaRPr lang="tr-TR" sz="1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Dikdörtgen 23" descr="Hiyerarşi Düzey 2 Öğe 3">
            <a:extLst>
              <a:ext uri="{FF2B5EF4-FFF2-40B4-BE49-F238E27FC236}">
                <a16:creationId xmlns:a16="http://schemas.microsoft.com/office/drawing/2014/main" id="{E229E048-A3A7-4692-842F-3C90638B8575}"/>
              </a:ext>
            </a:extLst>
          </p:cNvPr>
          <p:cNvSpPr/>
          <p:nvPr/>
        </p:nvSpPr>
        <p:spPr>
          <a:xfrm>
            <a:off x="9922816" y="1919213"/>
            <a:ext cx="1188000" cy="900000"/>
          </a:xfrm>
          <a:prstGeom prst="rect">
            <a:avLst/>
          </a:prstGeom>
          <a:solidFill>
            <a:schemeClr val="accent1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tr-TR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ÖĞRENCİ TANITIM BAZLI</a:t>
            </a:r>
            <a:endParaRPr lang="tr-TR" sz="1200" b="0" kern="1200" dirty="0">
              <a:solidFill>
                <a:prstClr val="black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4" name="Dikdörtgen 33" descr="Hiyerarşi Düzey 3 Öğe 4">
            <a:extLst>
              <a:ext uri="{FF2B5EF4-FFF2-40B4-BE49-F238E27FC236}">
                <a16:creationId xmlns:a16="http://schemas.microsoft.com/office/drawing/2014/main" id="{E13E0FEE-D99C-4128-A8A5-2BAB37F5792E}"/>
              </a:ext>
            </a:extLst>
          </p:cNvPr>
          <p:cNvSpPr/>
          <p:nvPr/>
        </p:nvSpPr>
        <p:spPr>
          <a:xfrm>
            <a:off x="1330753" y="3330209"/>
            <a:ext cx="1518978" cy="791329"/>
          </a:xfrm>
          <a:prstGeom prst="rect">
            <a:avLst/>
          </a:prstGeom>
          <a:solidFill>
            <a:srgbClr val="FFC000"/>
          </a:solidFill>
          <a:ln>
            <a:solidFill>
              <a:srgbClr val="00B050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Uluslararası Öğrenci Seçim Komisyonu</a:t>
            </a:r>
            <a:endParaRPr lang="tr-TR" sz="1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8" name="Dikdörtgen 37" descr="Hiyerarşi Düzey 3 Öğe 1">
            <a:extLst>
              <a:ext uri="{FF2B5EF4-FFF2-40B4-BE49-F238E27FC236}">
                <a16:creationId xmlns:a16="http://schemas.microsoft.com/office/drawing/2014/main" id="{15CEA15C-8C59-4D2F-8040-B72EEAE6FB4A}"/>
              </a:ext>
            </a:extLst>
          </p:cNvPr>
          <p:cNvSpPr/>
          <p:nvPr/>
        </p:nvSpPr>
        <p:spPr>
          <a:xfrm>
            <a:off x="3752232" y="2788411"/>
            <a:ext cx="1188000" cy="900000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Uluslararası Projeler ve </a:t>
            </a:r>
            <a:r>
              <a:rPr lang="tr-TR" sz="12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Erasmus</a:t>
            </a:r>
            <a:r>
              <a:rPr lang="tr-TR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Koordinatörlüğü</a:t>
            </a:r>
            <a:endParaRPr lang="tr-TR" sz="12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tr-TR" sz="1200" kern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39" name="Düz Bağlayıcı 38">
            <a:extLst>
              <a:ext uri="{FF2B5EF4-FFF2-40B4-BE49-F238E27FC236}">
                <a16:creationId xmlns:a16="http://schemas.microsoft.com/office/drawing/2014/main" id="{466A5381-C5C5-4929-819D-58E93DD737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357852" y="4589539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Dikdörtgen 40" descr="Hiyerarşi Düzey 3 Öğe 1">
            <a:extLst>
              <a:ext uri="{FF2B5EF4-FFF2-40B4-BE49-F238E27FC236}">
                <a16:creationId xmlns:a16="http://schemas.microsoft.com/office/drawing/2014/main" id="{15CEA15C-8C59-4D2F-8040-B72EEAE6FB4A}"/>
              </a:ext>
            </a:extLst>
          </p:cNvPr>
          <p:cNvSpPr/>
          <p:nvPr/>
        </p:nvSpPr>
        <p:spPr>
          <a:xfrm>
            <a:off x="3752232" y="3814824"/>
            <a:ext cx="1188000" cy="576808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tr-TR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Mevlana Koordinatörlüğü</a:t>
            </a:r>
            <a:endParaRPr lang="tr-TR" sz="1200" b="0" kern="1200" dirty="0">
              <a:solidFill>
                <a:prstClr val="black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2" name="Dikdörtgen 41" descr="Hiyerarşi Düzey 3 Öğe 1">
            <a:extLst>
              <a:ext uri="{FF2B5EF4-FFF2-40B4-BE49-F238E27FC236}">
                <a16:creationId xmlns:a16="http://schemas.microsoft.com/office/drawing/2014/main" id="{15CEA15C-8C59-4D2F-8040-B72EEAE6FB4A}"/>
              </a:ext>
            </a:extLst>
          </p:cNvPr>
          <p:cNvSpPr/>
          <p:nvPr/>
        </p:nvSpPr>
        <p:spPr>
          <a:xfrm>
            <a:off x="3727513" y="4521391"/>
            <a:ext cx="1196795" cy="577960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tr-TR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Uluslararası Öğrenci</a:t>
            </a:r>
            <a:r>
              <a:rPr lang="tr-TR" sz="1200" b="1" dirty="0">
                <a:solidFill>
                  <a:prstClr val="black"/>
                </a:solidFill>
                <a:latin typeface="Calibri" panose="020F0502020204030204" pitchFamily="34" charset="0"/>
              </a:rPr>
              <a:t> Koordinatörlüğü</a:t>
            </a:r>
            <a:endParaRPr lang="tr-TR" sz="12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Dikdörtgen 44" descr="Hiyerarşi Düzey 3 Öğe 1">
            <a:extLst>
              <a:ext uri="{FF2B5EF4-FFF2-40B4-BE49-F238E27FC236}">
                <a16:creationId xmlns:a16="http://schemas.microsoft.com/office/drawing/2014/main" id="{15CEA15C-8C59-4D2F-8040-B72EEAE6FB4A}"/>
              </a:ext>
            </a:extLst>
          </p:cNvPr>
          <p:cNvSpPr/>
          <p:nvPr/>
        </p:nvSpPr>
        <p:spPr>
          <a:xfrm>
            <a:off x="6877293" y="3835434"/>
            <a:ext cx="1188000" cy="798847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Fakülte/Enstitü/</a:t>
            </a:r>
            <a:r>
              <a:rPr lang="tr-TR" sz="12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Myo</a:t>
            </a:r>
            <a:r>
              <a:rPr lang="tr-TR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Öğrenci İşleri</a:t>
            </a:r>
            <a:endParaRPr lang="tr-TR" sz="1200" b="0" kern="1200" dirty="0">
              <a:solidFill>
                <a:prstClr val="black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6" name="Dikdörtgen 45" descr="Hiyerarşi Düzey 3 Öğe 2">
            <a:extLst>
              <a:ext uri="{FF2B5EF4-FFF2-40B4-BE49-F238E27FC236}">
                <a16:creationId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10038904" y="3030238"/>
            <a:ext cx="1100456" cy="927726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Avrupa Birliği ve Gençlik Çalışmaları Öğrenci Topluluğu</a:t>
            </a:r>
            <a:endParaRPr lang="tr-TR" sz="12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52" name="Dikdörtgen 51" descr="Hiyerarşi Düzey 3 Öğe 1">
            <a:extLst>
              <a:ext uri="{FF2B5EF4-FFF2-40B4-BE49-F238E27FC236}">
                <a16:creationId xmlns:a16="http://schemas.microsoft.com/office/drawing/2014/main" id="{15CEA15C-8C59-4D2F-8040-B72EEAE6FB4A}"/>
              </a:ext>
            </a:extLst>
          </p:cNvPr>
          <p:cNvSpPr/>
          <p:nvPr/>
        </p:nvSpPr>
        <p:spPr>
          <a:xfrm>
            <a:off x="1329069" y="4320999"/>
            <a:ext cx="1518978" cy="721305"/>
          </a:xfrm>
          <a:prstGeom prst="rect">
            <a:avLst/>
          </a:prstGeom>
          <a:solidFill>
            <a:srgbClr val="FFC000"/>
          </a:solidFill>
          <a:ln>
            <a:solidFill>
              <a:srgbClr val="00B050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tr-TR" sz="12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Erasmus</a:t>
            </a:r>
            <a:r>
              <a:rPr lang="tr-TR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Öğrenci Seçim Komisyonu</a:t>
            </a:r>
            <a:endParaRPr lang="tr-TR" sz="1200" b="0" kern="1200" dirty="0">
              <a:solidFill>
                <a:prstClr val="black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4" name="Dikdörtgen 53" descr="Hiyerarşi Düzey 3 Öğe 2">
            <a:extLst>
              <a:ext uri="{FF2B5EF4-FFF2-40B4-BE49-F238E27FC236}">
                <a16:creationId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9951360" y="4226257"/>
            <a:ext cx="1188000" cy="816047"/>
          </a:xfrm>
          <a:prstGeom prst="rect">
            <a:avLst/>
          </a:prstGeom>
          <a:solidFill>
            <a:srgbClr val="FFC000"/>
          </a:solidFill>
          <a:ln>
            <a:solidFill>
              <a:srgbClr val="00B050"/>
            </a:solidFill>
          </a:ln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tr-TR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 Projesi Atölyesi</a:t>
            </a:r>
          </a:p>
        </p:txBody>
      </p:sp>
      <p:cxnSp>
        <p:nvCxnSpPr>
          <p:cNvPr id="59" name="Düz Bağlayıcı 58">
            <a:extLst>
              <a:ext uri="{FF2B5EF4-FFF2-40B4-BE49-F238E27FC236}">
                <a16:creationId xmlns:a16="http://schemas.microsoft.com/office/drawing/2014/main" id="{FCD738FB-F9A6-466C-BE09-07B3386B1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7465076" y="2762178"/>
            <a:ext cx="4973" cy="152469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Düz Bağlayıcı 62">
            <a:extLst>
              <a:ext uri="{FF2B5EF4-FFF2-40B4-BE49-F238E27FC236}">
                <a16:creationId xmlns:a16="http://schemas.microsoft.com/office/drawing/2014/main" id="{E2D21EE2-D070-4DA0-A1AD-9C1E88D91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465076" y="3647359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Düz Bağlayıcı 63">
            <a:extLst>
              <a:ext uri="{FF2B5EF4-FFF2-40B4-BE49-F238E27FC236}">
                <a16:creationId xmlns:a16="http://schemas.microsoft.com/office/drawing/2014/main" id="{E2D21EE2-D070-4DA0-A1AD-9C1E88D91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489568" y="4649371"/>
            <a:ext cx="0" cy="158106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Düz Bağlayıcı 65">
            <a:extLst>
              <a:ext uri="{FF2B5EF4-FFF2-40B4-BE49-F238E27FC236}">
                <a16:creationId xmlns:a16="http://schemas.microsoft.com/office/drawing/2014/main" id="{FCD738FB-F9A6-466C-BE09-07B3386B1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322617" y="2697356"/>
            <a:ext cx="0" cy="121857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Düz Bağlayıcı 42">
            <a:extLst>
              <a:ext uri="{FF2B5EF4-FFF2-40B4-BE49-F238E27FC236}">
                <a16:creationId xmlns:a16="http://schemas.microsoft.com/office/drawing/2014/main" id="{C918219C-ED8A-41E2-A454-104913D38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516816" y="2819213"/>
            <a:ext cx="0" cy="197482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Düz Bağlayıcı 54">
            <a:extLst>
              <a:ext uri="{FF2B5EF4-FFF2-40B4-BE49-F238E27FC236}">
                <a16:creationId xmlns:a16="http://schemas.microsoft.com/office/drawing/2014/main" id="{E2D21EE2-D070-4DA0-A1AD-9C1E88D91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603130" y="519565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Düz Bağlayıcı 56">
            <a:extLst>
              <a:ext uri="{FF2B5EF4-FFF2-40B4-BE49-F238E27FC236}">
                <a16:creationId xmlns:a16="http://schemas.microsoft.com/office/drawing/2014/main" id="{E2D21EE2-D070-4DA0-A1AD-9C1E88D91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603129" y="1073213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Dikdörtgen 57" descr="Hiyerarşi Alt Düzeyi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6634883" y="1186383"/>
            <a:ext cx="1875245" cy="425431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br>
              <a:rPr lang="tr-TR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DIŞ İLİŞKİLER </a:t>
            </a:r>
            <a:br>
              <a:rPr lang="tr-TR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GENEL KOORDİNATÖRÜ </a:t>
            </a:r>
            <a:br>
              <a:rPr lang="tr-TR" sz="1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tr-TR" sz="1200" b="0" kern="1200" dirty="0">
              <a:solidFill>
                <a:prstClr val="black"/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cxnSp>
        <p:nvCxnSpPr>
          <p:cNvPr id="56" name="Düz Bağlayıcı 55">
            <a:extLst>
              <a:ext uri="{FF2B5EF4-FFF2-40B4-BE49-F238E27FC236}">
                <a16:creationId xmlns:a16="http://schemas.microsoft.com/office/drawing/2014/main" id="{5C6B7714-FC0A-4B41-8B74-7DE56983D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336973" y="3812603"/>
            <a:ext cx="0" cy="145361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k: Sol Sağ 68">
            <a:extLst>
              <a:ext uri="{FF2B5EF4-FFF2-40B4-BE49-F238E27FC236}">
                <a16:creationId xmlns:a16="http://schemas.microsoft.com/office/drawing/2014/main" id="{E9C32735-5264-4345-AED1-531C4028B7E8}"/>
              </a:ext>
            </a:extLst>
          </p:cNvPr>
          <p:cNvSpPr/>
          <p:nvPr/>
        </p:nvSpPr>
        <p:spPr>
          <a:xfrm>
            <a:off x="5575177" y="2170590"/>
            <a:ext cx="721131" cy="19862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2" name="Ok: Sol Sağ 71">
            <a:extLst>
              <a:ext uri="{FF2B5EF4-FFF2-40B4-BE49-F238E27FC236}">
                <a16:creationId xmlns:a16="http://schemas.microsoft.com/office/drawing/2014/main" id="{AE2C98D5-24CB-4409-816E-474CB1D7D86F}"/>
              </a:ext>
            </a:extLst>
          </p:cNvPr>
          <p:cNvSpPr/>
          <p:nvPr/>
        </p:nvSpPr>
        <p:spPr>
          <a:xfrm>
            <a:off x="8620218" y="2188140"/>
            <a:ext cx="657558" cy="18107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30" name="Bağlayıcı: Dirsek 29">
            <a:extLst>
              <a:ext uri="{FF2B5EF4-FFF2-40B4-BE49-F238E27FC236}">
                <a16:creationId xmlns:a16="http://schemas.microsoft.com/office/drawing/2014/main" id="{D249BE42-46D9-4740-9D9B-3C14716CA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10800000" flipV="1">
            <a:off x="680746" y="2697355"/>
            <a:ext cx="3183312" cy="632853"/>
          </a:xfrm>
          <a:prstGeom prst="bentConnector3">
            <a:avLst>
              <a:gd name="adj1" fmla="val 50000"/>
            </a:avLst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2972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1155181_TF11561227_Win32" id="{31F33DC6-7D95-427E-B2FC-31A9EBBF56FA}" vid="{17FBDD6D-6FA3-460E-AEF8-EC9A3D1E5C41}"/>
    </a:ext>
  </a:extLst>
</a:theme>
</file>

<file path=ppt/theme/theme2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tf11561227_win32</Template>
  <TotalTime>0</TotalTime>
  <Words>64</Words>
  <Application>Microsoft Office PowerPoint</Application>
  <PresentationFormat>Geniş ekran</PresentationFormat>
  <Paragraphs>18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Calibri</vt:lpstr>
      <vt:lpstr>Tw Cen MT</vt:lpstr>
      <vt:lpstr>Wingdings 3</vt:lpstr>
      <vt:lpstr>İntegral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2023-03-06T07:42:18Z</dcterms:created>
  <dcterms:modified xsi:type="dcterms:W3CDTF">2023-03-07T07:52:23Z</dcterms:modified>
</cp:coreProperties>
</file>