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35763" cy="9866313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Yaza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0BCF82-A545-411C-8919-97756C14A35B}" type="datetime1">
              <a:rPr lang="tr-TR" smtClean="0"/>
              <a:t>7.03.2023</a:t>
            </a:fld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A059E-897C-4E93-9C70-BD298FD7814F}" type="datetime1">
              <a:rPr lang="tr-TR" smtClean="0"/>
              <a:pPr/>
              <a:t>7.03.2023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tr-TR" noProof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tr-TR" noProof="0"/>
              <a:t>Asıl alt başlık stilini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74929172-4BF7-429F-BA25-7E9D1A4215EE}" type="datetimeFigureOut">
              <a:rPr lang="tr-TR" noProof="0" smtClean="0"/>
              <a:t>7.03.2023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13" name="Düz Bağlayıcı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tr-TR" noProof="0" smtClean="0"/>
              <a:t>7.03.2023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tr-TR" noProof="0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tr-TR" noProof="0" smtClean="0"/>
              <a:t>7.03.2023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7" name="Düz Bağlayıcı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tr-TR" noProof="0" smtClean="0"/>
              <a:t>7.03.2023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1" spc="200" baseline="0"/>
            </a:lvl1pPr>
          </a:lstStyle>
          <a:p>
            <a:pPr rtl="0"/>
            <a:r>
              <a:rPr lang="tr-TR" noProof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tr-TR" noProof="0" smtClean="0"/>
              <a:t>7.03.2023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12" name="Düz Bağlayıcı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tr-TR" noProof="0" smtClean="0"/>
              <a:t>7.03.2023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noProof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tr-TR" noProof="0" smtClean="0"/>
              <a:t>7.03.2023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tr-TR" noProof="0" smtClean="0"/>
              <a:t>7.03.2023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tr-TR" noProof="0" smtClean="0"/>
              <a:t>7.03.2023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tr-TR" noProof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tr-TR" noProof="0" smtClean="0"/>
              <a:t>7.03.2023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tr-TR" noProof="0"/>
              <a:t>Asıl başlık stili için tıklatın</a:t>
            </a:r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tr-TR" noProof="0" smtClean="0"/>
              <a:t>7.03.2023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tr-TR" noProof="0" smtClean="0"/>
              <a:t>‹#›</a:t>
            </a:fld>
            <a:endParaRPr lang="tr-TR" noProof="0"/>
          </a:p>
        </p:txBody>
      </p:sp>
      <p:cxnSp>
        <p:nvCxnSpPr>
          <p:cNvPr id="8" name="Düz Bağlayıcı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4929172-4BF7-429F-BA25-7E9D1A4215EE}" type="datetimeFigureOut">
              <a:rPr lang="tr-TR" noProof="0" smtClean="0"/>
              <a:pPr/>
              <a:t>7.03.2023</a:t>
            </a:fld>
            <a:endParaRPr lang="tr-TR" b="1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tr-TR" b="1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966EA62-41C5-4F9A-A915-5B0BC739C923}" type="slidenum">
              <a:rPr lang="tr-TR" noProof="0" smtClean="0"/>
              <a:pPr/>
              <a:t>‹#›</a:t>
            </a:fld>
            <a:endParaRPr lang="tr-TR" b="1" noProof="0"/>
          </a:p>
        </p:txBody>
      </p:sp>
      <p:cxnSp>
        <p:nvCxnSpPr>
          <p:cNvPr id="8" name="Düz Bağlayıcı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b="1" kern="1200" cap="all" spc="100" baseline="0">
          <a:solidFill>
            <a:schemeClr val="tx1">
              <a:lumMod val="95000"/>
              <a:lumOff val="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Bağlayıcı: Dirsek 35">
            <a:extLst>
              <a:ext uri="{FF2B5EF4-FFF2-40B4-BE49-F238E27FC236}">
                <a16:creationId xmlns:a16="http://schemas.microsoft.com/office/drawing/2014/main" id="{1DE0112F-791B-49A1-8CD8-15FA7DC6F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5296745" y="156596"/>
            <a:ext cx="1202012" cy="3223223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Bağlayıcı: Dirsek 48">
            <a:extLst>
              <a:ext uri="{FF2B5EF4-FFF2-40B4-BE49-F238E27FC236}">
                <a16:creationId xmlns:a16="http://schemas.microsoft.com/office/drawing/2014/main" id="{88C5FB59-79BD-402C-B020-CAA59D615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H="1">
            <a:off x="8262412" y="146745"/>
            <a:ext cx="1389834" cy="3242770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kdörtgen 18" descr="Hiyerarşi Düzey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079700" y="94134"/>
            <a:ext cx="5124986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1200" b="1" dirty="0">
                <a:latin typeface="Calibri" panose="020F0502020204030204" pitchFamily="34" charset="0"/>
                <a:cs typeface="Calibri" panose="020F0502020204030204" pitchFamily="34" charset="0"/>
              </a:rPr>
              <a:t>REKTÖR</a:t>
            </a:r>
            <a:endParaRPr lang="tr-TR" sz="1200" b="0" kern="1200" dirty="0">
              <a:latin typeface="Calibri" panose="020F0502020204030204" pitchFamily="34" charset="0"/>
            </a:endParaRPr>
          </a:p>
        </p:txBody>
      </p:sp>
      <p:sp>
        <p:nvSpPr>
          <p:cNvPr id="32" name="Dikdörtgen 31" descr="Hiyerarşi Alt Düzeyi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6665507" y="647782"/>
            <a:ext cx="1875245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REKTÖR YARDIMCISI</a:t>
            </a:r>
            <a:b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1200" dirty="0">
                <a:solidFill>
                  <a:prstClr val="black"/>
                </a:solidFill>
                <a:latin typeface="Calibri" panose="020F0502020204030204" pitchFamily="34" charset="0"/>
              </a:rPr>
              <a:t>Dış İlişkilerden Sorumlu</a:t>
            </a:r>
            <a:endParaRPr lang="tr-TR" sz="1200" b="0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" name="Dikdörtgen 19" descr="Hiyerarşi Düzey 2 Öğe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3727513" y="1825169"/>
            <a:ext cx="1420568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KURUM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BAZLI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1200" b="0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2" name="Dikdörtgen 21" descr="Hiyerarşi Düzey 2 Öğe 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6828410" y="1825169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BİRİM 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1200" b="1" kern="1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BAZLI</a:t>
            </a:r>
            <a:endParaRPr lang="tr-TR" sz="1200" b="0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3" name="Dikdörtgen 32" descr="Hiyerarşi Düzey 3 Öğe 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6895568" y="2932906"/>
            <a:ext cx="1188000" cy="705194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Fakülte/Enstitü/</a:t>
            </a:r>
            <a:r>
              <a:rPr lang="tr-TR" sz="12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Myo</a:t>
            </a: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2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Erasmus</a:t>
            </a: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Temsilcileri</a:t>
            </a:r>
            <a:endParaRPr lang="tr-TR" sz="1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Dikdörtgen 23" descr="Hiyerarşi Düzey 2 Öğe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9922816" y="1919213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ÖĞRENCİ TANITIM BAZLI</a:t>
            </a:r>
            <a:endParaRPr lang="tr-TR" sz="1200" b="0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4" name="Dikdörtgen 33" descr="Hiyerarşi Düzey 3 Öğe 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>
            <a:off x="1330753" y="3330209"/>
            <a:ext cx="1518978" cy="791329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Uluslararası Öğrenci Seçim Komisyonu</a:t>
            </a:r>
            <a:endParaRPr lang="tr-TR" sz="1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Dikdörtgen 37" descr="Hiyerarşi Düzey 3 Öğe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752232" y="2788411"/>
            <a:ext cx="1188000" cy="9000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Uluslararası Projeler ve </a:t>
            </a:r>
            <a:r>
              <a:rPr lang="tr-TR" sz="1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Erasmus</a:t>
            </a:r>
            <a:r>
              <a:rPr lang="tr-T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Koordinatörlüğü</a:t>
            </a:r>
            <a:endParaRPr lang="tr-TR" sz="12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1200" kern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9" name="Düz Bağlayıcı 38">
            <a:extLst>
              <a:ext uri="{FF2B5EF4-FFF2-40B4-BE49-F238E27FC236}">
                <a16:creationId xmlns:a16="http://schemas.microsoft.com/office/drawing/2014/main" id="{466A5381-C5C5-4929-819D-58E93DD73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57852" y="4589539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ikdörtgen 40" descr="Hiyerarşi Düzey 3 Öğe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752232" y="3814824"/>
            <a:ext cx="1188000" cy="57680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Mevlana Koordinatörlüğü</a:t>
            </a:r>
            <a:endParaRPr lang="tr-TR" sz="1200" b="0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2" name="Dikdörtgen 41" descr="Hiyerarşi Düzey 3 Öğe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727513" y="4521391"/>
            <a:ext cx="1196795" cy="57796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Uluslararası Öğrenci</a:t>
            </a: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</a:rPr>
              <a:t> Koordinatörlüğü</a:t>
            </a:r>
            <a:endParaRPr lang="tr-TR" sz="12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Dikdörtgen 44" descr="Hiyerarşi Düzey 3 Öğe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6877293" y="3835434"/>
            <a:ext cx="1188000" cy="79884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Fakülte/Enstitü/</a:t>
            </a:r>
            <a:r>
              <a:rPr lang="tr-TR" sz="12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Myo</a:t>
            </a: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Öğrenci İşleri</a:t>
            </a:r>
            <a:endParaRPr lang="tr-TR" sz="1200" b="0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" name="Dikdörtgen 45" descr="Hiyerarşi Düzey 3 Öğe 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10038904" y="3030238"/>
            <a:ext cx="1100456" cy="92772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Avrupa Birliği ve Gençlik Çalışmaları Öğrenci Topluluğu</a:t>
            </a:r>
            <a:endParaRPr lang="tr-TR" sz="1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Dikdörtgen 51" descr="Hiyerarşi Düzey 3 Öğe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1329069" y="4320999"/>
            <a:ext cx="1518978" cy="721305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tr-TR" sz="12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Erasmus</a:t>
            </a: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Öğrenci Seçim Komisyonu</a:t>
            </a:r>
            <a:endParaRPr lang="tr-TR" sz="1200" b="0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4" name="Dikdörtgen 53" descr="Hiyerarşi Düzey 3 Öğe 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9951360" y="4226257"/>
            <a:ext cx="1188000" cy="816047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 Projesi Atölyesi</a:t>
            </a:r>
          </a:p>
        </p:txBody>
      </p:sp>
      <p:cxnSp>
        <p:nvCxnSpPr>
          <p:cNvPr id="59" name="Düz Bağlayıcı 58">
            <a:extLst>
              <a:ext uri="{FF2B5EF4-FFF2-40B4-BE49-F238E27FC236}">
                <a16:creationId xmlns:a16="http://schemas.microsoft.com/office/drawing/2014/main" id="{FCD738FB-F9A6-466C-BE09-07B3386B1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465076" y="2762178"/>
            <a:ext cx="4973" cy="152469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Düz Bağlayıcı 62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65076" y="3647359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Düz Bağlayıcı 63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89568" y="4649371"/>
            <a:ext cx="0" cy="15810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Düz Bağlayıcı 65">
            <a:extLst>
              <a:ext uri="{FF2B5EF4-FFF2-40B4-BE49-F238E27FC236}">
                <a16:creationId xmlns:a16="http://schemas.microsoft.com/office/drawing/2014/main" id="{FCD738FB-F9A6-466C-BE09-07B3386B1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22617" y="2697356"/>
            <a:ext cx="0" cy="121857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Bağlayıcı 4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516816" y="2819213"/>
            <a:ext cx="0" cy="19748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Düz Bağlayıcı 54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603130" y="519565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Düz Bağlayıcı 56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603129" y="1073213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ikdörtgen 57" descr="Hiyerarşi Alt Düzeyi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6634883" y="1186383"/>
            <a:ext cx="1875245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b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DIŞ İLİŞKİLER </a:t>
            </a:r>
            <a:b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GENEL KOORDİNATÖRÜ </a:t>
            </a:r>
            <a:br>
              <a:rPr lang="tr-TR"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1200" b="0" kern="1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56" name="Düz Bağlayıcı 55">
            <a:extLst>
              <a:ext uri="{FF2B5EF4-FFF2-40B4-BE49-F238E27FC236}">
                <a16:creationId xmlns:a16="http://schemas.microsoft.com/office/drawing/2014/main" id="{5C6B7714-FC0A-4B41-8B74-7DE56983D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36973" y="3812603"/>
            <a:ext cx="0" cy="145361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k: Sol Sağ 68">
            <a:extLst>
              <a:ext uri="{FF2B5EF4-FFF2-40B4-BE49-F238E27FC236}">
                <a16:creationId xmlns:a16="http://schemas.microsoft.com/office/drawing/2014/main" id="{E9C32735-5264-4345-AED1-531C4028B7E8}"/>
              </a:ext>
            </a:extLst>
          </p:cNvPr>
          <p:cNvSpPr/>
          <p:nvPr/>
        </p:nvSpPr>
        <p:spPr>
          <a:xfrm>
            <a:off x="5575177" y="2170590"/>
            <a:ext cx="721131" cy="1986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Ok: Sol Sağ 71">
            <a:extLst>
              <a:ext uri="{FF2B5EF4-FFF2-40B4-BE49-F238E27FC236}">
                <a16:creationId xmlns:a16="http://schemas.microsoft.com/office/drawing/2014/main" id="{AE2C98D5-24CB-4409-816E-474CB1D7D86F}"/>
              </a:ext>
            </a:extLst>
          </p:cNvPr>
          <p:cNvSpPr/>
          <p:nvPr/>
        </p:nvSpPr>
        <p:spPr>
          <a:xfrm>
            <a:off x="8620218" y="2188140"/>
            <a:ext cx="657558" cy="1810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0" name="Bağlayıcı: Dirsek 29">
            <a:extLst>
              <a:ext uri="{FF2B5EF4-FFF2-40B4-BE49-F238E27FC236}">
                <a16:creationId xmlns:a16="http://schemas.microsoft.com/office/drawing/2014/main" id="{D249BE42-46D9-4740-9D9B-3C14716CA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680746" y="2697355"/>
            <a:ext cx="3183312" cy="632853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155181_TF11561227_Win32" id="{31F33DC6-7D95-427E-B2FC-31A9EBBF56FA}" vid="{17FBDD6D-6FA3-460E-AEF8-EC9A3D1E5C41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tf11561227_win32</Template>
  <TotalTime>0</TotalTime>
  <Words>64</Words>
  <Application>Microsoft Office PowerPoint</Application>
  <PresentationFormat>Geniş ekran</PresentationFormat>
  <Paragraphs>18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Calibri</vt:lpstr>
      <vt:lpstr>Tw Cen MT</vt:lpstr>
      <vt:lpstr>Wingdings 3</vt:lpstr>
      <vt:lpstr>İntegral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2023-03-06T07:42:18Z</dcterms:created>
  <dcterms:modified xsi:type="dcterms:W3CDTF">2023-03-07T07:52:23Z</dcterms:modified>
</cp:coreProperties>
</file>